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0"/>
  </p:notesMasterIdLst>
  <p:handoutMasterIdLst>
    <p:handoutMasterId r:id="rId31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8" r:id="rId15"/>
    <p:sldId id="141168606" r:id="rId16"/>
    <p:sldId id="141168982" r:id="rId17"/>
    <p:sldId id="820" r:id="rId18"/>
    <p:sldId id="2142532230" r:id="rId19"/>
    <p:sldId id="2142532234" r:id="rId20"/>
    <p:sldId id="2142532231" r:id="rId21"/>
    <p:sldId id="2142532232" r:id="rId22"/>
    <p:sldId id="2142532310" r:id="rId23"/>
    <p:sldId id="2142532309" r:id="rId24"/>
    <p:sldId id="2142532308" r:id="rId25"/>
    <p:sldId id="2722" r:id="rId26"/>
    <p:sldId id="2142532233" r:id="rId27"/>
    <p:sldId id="2142532223" r:id="rId28"/>
    <p:sldId id="2142532224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8BE"/>
    <a:srgbClr val="BD9483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5274"/>
  </p:normalViewPr>
  <p:slideViewPr>
    <p:cSldViewPr snapToGrid="0" snapToObjects="1" showGuides="1">
      <p:cViewPr varScale="1">
        <p:scale>
          <a:sx n="138" d="100"/>
          <a:sy n="138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30 January,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11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181081" y="2139832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1111092" y="2288591"/>
            <a:ext cx="479406" cy="1502688"/>
          </a:xfrm>
          <a:prstGeom prst="bentConnector3">
            <a:avLst>
              <a:gd name="adj1" fmla="val 147684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68529" y="3007810"/>
            <a:ext cx="4683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4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22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8736</TotalTime>
  <Words>1031</Words>
  <Application>Microsoft Macintosh PowerPoint</Application>
  <PresentationFormat>On-screen Show (16:9)</PresentationFormat>
  <Paragraphs>408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2020-06-18T19:53:08Z</dcterms:created>
  <dcterms:modified xsi:type="dcterms:W3CDTF">2021-01-31T05:51:56Z</dcterms:modified>
</cp:coreProperties>
</file>